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3" r:id="rId8"/>
    <p:sldId id="260" r:id="rId9"/>
  </p:sldIdLst>
  <p:sldSz cx="18288000" cy="10287000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Eras Bold ITC" pitchFamily="34" charset="0"/>
      <p:regular r:id="rId14"/>
    </p:embeddedFont>
    <p:embeddedFont>
      <p:font typeface="Consolas" pitchFamily="49" charset="0"/>
      <p:regular r:id="rId15"/>
      <p:bold r:id="rId16"/>
      <p:italic r:id="rId17"/>
      <p:boldItalic r:id="rId18"/>
    </p:embeddedFont>
    <p:embeddedFont>
      <p:font typeface="Bryndan Write" charset="0"/>
      <p:regular r:id="rId19"/>
    </p:embeddedFont>
    <p:embeddedFont>
      <p:font typeface="Cooper Black" pitchFamily="18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9" d="100"/>
          <a:sy n="59" d="100"/>
        </p:scale>
        <p:origin x="-418" y="-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6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22.svg"/><Relationship Id="rId4" Type="http://schemas.microsoft.com/office/2007/relationships/hdphoto" Target="../media/hdphoto3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18" Type="http://schemas.openxmlformats.org/officeDocument/2006/relationships/image" Target="../media/image10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24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6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20816" r="-3049" b="-200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4800" y="1454758"/>
            <a:ext cx="19750906" cy="7143244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16375">
            <a:off x="6338587" y="3332688"/>
            <a:ext cx="5936007" cy="5104966"/>
          </a:xfrm>
          <a:custGeom>
            <a:avLst/>
            <a:gdLst/>
            <a:ahLst/>
            <a:cxnLst/>
            <a:rect l="l" t="t" r="r" b="b"/>
            <a:pathLst>
              <a:path w="5936007" h="5104966">
                <a:moveTo>
                  <a:pt x="0" y="0"/>
                </a:moveTo>
                <a:lnTo>
                  <a:pt x="5936007" y="0"/>
                </a:lnTo>
                <a:lnTo>
                  <a:pt x="5936007" y="5104966"/>
                </a:lnTo>
                <a:lnTo>
                  <a:pt x="0" y="510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653517"/>
            <a:ext cx="182880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57"/>
              </a:lnSpc>
            </a:pPr>
            <a:r>
              <a:rPr lang="en-US" sz="13218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 charset="0"/>
              </a:rPr>
              <a:t>shop</a:t>
            </a:r>
          </a:p>
          <a:p>
            <a:pPr algn="ctr">
              <a:lnSpc>
                <a:spcPts val="12557"/>
              </a:lnSpc>
            </a:pPr>
            <a:r>
              <a:rPr lang="en-US" sz="13218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 charset="0"/>
              </a:rPr>
              <a:t>Management</a:t>
            </a:r>
            <a:endParaRPr lang="en-US" sz="13218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yndan Write Bold"/>
            </a:endParaRPr>
          </a:p>
        </p:txBody>
      </p:sp>
      <p:sp>
        <p:nvSpPr>
          <p:cNvPr id="6" name="Freeform 6"/>
          <p:cNvSpPr/>
          <p:nvPr/>
        </p:nvSpPr>
        <p:spPr>
          <a:xfrm rot="-7071524">
            <a:off x="2229535" y="4907614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940469">
            <a:off x="12074896" y="3002691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12798" y="6624282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04421" y="7217039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225019">
            <a:off x="864711" y="286553"/>
            <a:ext cx="945645" cy="890626"/>
          </a:xfrm>
          <a:custGeom>
            <a:avLst/>
            <a:gdLst/>
            <a:ahLst/>
            <a:cxnLst/>
            <a:rect l="l" t="t" r="r" b="b"/>
            <a:pathLst>
              <a:path w="945645" h="890626">
                <a:moveTo>
                  <a:pt x="0" y="0"/>
                </a:moveTo>
                <a:lnTo>
                  <a:pt x="945646" y="0"/>
                </a:lnTo>
                <a:lnTo>
                  <a:pt x="945646" y="890626"/>
                </a:lnTo>
                <a:lnTo>
                  <a:pt x="0" y="890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480011" y="8445298"/>
            <a:ext cx="4080399" cy="2784873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41254" y="367519"/>
            <a:ext cx="3757902" cy="922394"/>
          </a:xfrm>
          <a:custGeom>
            <a:avLst/>
            <a:gdLst/>
            <a:ahLst/>
            <a:cxnLst/>
            <a:rect l="l" t="t" r="r" b="b"/>
            <a:pathLst>
              <a:path w="3757902" h="922394">
                <a:moveTo>
                  <a:pt x="0" y="0"/>
                </a:moveTo>
                <a:lnTo>
                  <a:pt x="3757902" y="0"/>
                </a:lnTo>
                <a:lnTo>
                  <a:pt x="3757902" y="922394"/>
                </a:lnTo>
                <a:lnTo>
                  <a:pt x="0" y="922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02713" y="2494271"/>
            <a:ext cx="1669640" cy="1897318"/>
          </a:xfrm>
          <a:custGeom>
            <a:avLst/>
            <a:gdLst/>
            <a:ahLst/>
            <a:cxnLst/>
            <a:rect l="l" t="t" r="r" b="b"/>
            <a:pathLst>
              <a:path w="1669640" h="1897318">
                <a:moveTo>
                  <a:pt x="0" y="0"/>
                </a:moveTo>
                <a:lnTo>
                  <a:pt x="1669640" y="0"/>
                </a:lnTo>
                <a:lnTo>
                  <a:pt x="1669640" y="1897318"/>
                </a:lnTo>
                <a:lnTo>
                  <a:pt x="0" y="18973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65120" y="-39247"/>
            <a:ext cx="2670523" cy="1542227"/>
          </a:xfrm>
          <a:custGeom>
            <a:avLst/>
            <a:gdLst/>
            <a:ahLst/>
            <a:cxnLst/>
            <a:rect l="l" t="t" r="r" b="b"/>
            <a:pathLst>
              <a:path w="2670523" h="1542227">
                <a:moveTo>
                  <a:pt x="0" y="0"/>
                </a:moveTo>
                <a:lnTo>
                  <a:pt x="2670524" y="0"/>
                </a:lnTo>
                <a:lnTo>
                  <a:pt x="2670524" y="1542227"/>
                </a:lnTo>
                <a:lnTo>
                  <a:pt x="0" y="15422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925800" y="8176057"/>
            <a:ext cx="3878199" cy="41148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982200" y="32202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8135600" y="3477577"/>
            <a:ext cx="3056045" cy="2979644"/>
          </a:xfrm>
          <a:custGeom>
            <a:avLst/>
            <a:gdLst/>
            <a:ahLst/>
            <a:cxnLst/>
            <a:rect l="l" t="t" r="r" b="b"/>
            <a:pathLst>
              <a:path w="3056045" h="2979644">
                <a:moveTo>
                  <a:pt x="0" y="0"/>
                </a:moveTo>
                <a:lnTo>
                  <a:pt x="3056045" y="0"/>
                </a:lnTo>
                <a:lnTo>
                  <a:pt x="3056045" y="2979645"/>
                </a:lnTo>
                <a:lnTo>
                  <a:pt x="0" y="29796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/>
          <p:cNvSpPr txBox="1"/>
          <p:nvPr/>
        </p:nvSpPr>
        <p:spPr>
          <a:xfrm>
            <a:off x="4724400" y="7453398"/>
            <a:ext cx="82958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PREAPARED BY:-</a:t>
            </a:r>
          </a:p>
          <a:p>
            <a:r>
              <a:rPr lang="en-IN" sz="2400" b="1" dirty="0"/>
              <a:t>NAME</a:t>
            </a:r>
            <a:r>
              <a:rPr lang="en-IN" sz="2400" b="1" dirty="0" smtClean="0"/>
              <a:t>:-</a:t>
            </a:r>
            <a:r>
              <a:rPr lang="en-IN" sz="2400" b="1" dirty="0" err="1" smtClean="0"/>
              <a:t>Arush</a:t>
            </a:r>
            <a:r>
              <a:rPr lang="en-IN" sz="2400" b="1" dirty="0" smtClean="0"/>
              <a:t> </a:t>
            </a:r>
            <a:r>
              <a:rPr lang="en-IN" sz="2400" b="1" dirty="0" err="1" smtClean="0"/>
              <a:t>Manishbhai</a:t>
            </a:r>
            <a:r>
              <a:rPr lang="en-IN" sz="2400" b="1" dirty="0" smtClean="0"/>
              <a:t> Patel</a:t>
            </a:r>
          </a:p>
          <a:p>
            <a:r>
              <a:rPr lang="en-IN" sz="2400" b="1" dirty="0" smtClean="0"/>
              <a:t>ENROLLMENT </a:t>
            </a:r>
            <a:r>
              <a:rPr lang="en-IN" sz="2400" b="1" dirty="0"/>
              <a:t>NO.:- </a:t>
            </a:r>
            <a:r>
              <a:rPr lang="en-IN" sz="2400" b="1" dirty="0" smtClean="0"/>
              <a:t>22002171210106</a:t>
            </a:r>
          </a:p>
          <a:p>
            <a:r>
              <a:rPr lang="en-IN" sz="2400" b="1" dirty="0" smtClean="0"/>
              <a:t>ROLL </a:t>
            </a:r>
            <a:r>
              <a:rPr lang="en-IN" sz="2400" b="1" dirty="0"/>
              <a:t>NO.:- </a:t>
            </a:r>
            <a:r>
              <a:rPr lang="en-IN" sz="2400" b="1" dirty="0" smtClean="0"/>
              <a:t>153</a:t>
            </a:r>
            <a:endParaRPr lang="en-IN" sz="2400" b="1" dirty="0"/>
          </a:p>
          <a:p>
            <a:r>
              <a:rPr lang="en-IN" sz="2400" b="1" dirty="0"/>
              <a:t>BATCH:-</a:t>
            </a:r>
            <a:r>
              <a:rPr lang="en-IN" sz="2400" b="1" dirty="0" smtClean="0"/>
              <a:t>B5(CSE</a:t>
            </a:r>
            <a:r>
              <a:rPr lang="en-IN" sz="2400" b="1" dirty="0"/>
              <a:t>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20816" r="-3049" b="-20007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E0DFD6E-3CD8-00F0-EEB9-F0ADEC8618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215" y="114300"/>
            <a:ext cx="7718265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500356" y="3695700"/>
            <a:ext cx="13287288" cy="6248400"/>
            <a:chOff x="0" y="0"/>
            <a:chExt cx="3499533" cy="670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99533" cy="670218"/>
            </a:xfrm>
            <a:custGeom>
              <a:avLst/>
              <a:gdLst/>
              <a:ahLst/>
              <a:cxnLst/>
              <a:rect l="l" t="t" r="r" b="b"/>
              <a:pathLst>
                <a:path w="3499533" h="670218">
                  <a:moveTo>
                    <a:pt x="14566" y="0"/>
                  </a:moveTo>
                  <a:lnTo>
                    <a:pt x="3484966" y="0"/>
                  </a:lnTo>
                  <a:cubicBezTo>
                    <a:pt x="3488829" y="0"/>
                    <a:pt x="3492534" y="1535"/>
                    <a:pt x="3495266" y="4266"/>
                  </a:cubicBezTo>
                  <a:cubicBezTo>
                    <a:pt x="3497998" y="6998"/>
                    <a:pt x="3499533" y="10703"/>
                    <a:pt x="3499533" y="14566"/>
                  </a:cubicBezTo>
                  <a:lnTo>
                    <a:pt x="3499533" y="655652"/>
                  </a:lnTo>
                  <a:cubicBezTo>
                    <a:pt x="3499533" y="659515"/>
                    <a:pt x="3497998" y="663220"/>
                    <a:pt x="3495266" y="665952"/>
                  </a:cubicBezTo>
                  <a:cubicBezTo>
                    <a:pt x="3492534" y="668683"/>
                    <a:pt x="3488829" y="670218"/>
                    <a:pt x="3484966" y="670218"/>
                  </a:cubicBezTo>
                  <a:lnTo>
                    <a:pt x="14566" y="670218"/>
                  </a:lnTo>
                  <a:cubicBezTo>
                    <a:pt x="6522" y="670218"/>
                    <a:pt x="0" y="663697"/>
                    <a:pt x="0" y="655652"/>
                  </a:cubicBezTo>
                  <a:lnTo>
                    <a:pt x="0" y="14566"/>
                  </a:lnTo>
                  <a:cubicBezTo>
                    <a:pt x="0" y="10703"/>
                    <a:pt x="1535" y="6998"/>
                    <a:pt x="4266" y="4266"/>
                  </a:cubicBezTo>
                  <a:cubicBezTo>
                    <a:pt x="6998" y="1535"/>
                    <a:pt x="10703" y="0"/>
                    <a:pt x="14566" y="0"/>
                  </a:cubicBezTo>
                  <a:close/>
                </a:path>
              </a:pathLst>
            </a:custGeom>
            <a:solidFill>
              <a:srgbClr val="80897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6145841">
            <a:off x="11979303" y="677171"/>
            <a:ext cx="1423225" cy="1296429"/>
          </a:xfrm>
          <a:custGeom>
            <a:avLst/>
            <a:gdLst/>
            <a:ahLst/>
            <a:cxnLst/>
            <a:rect l="l" t="t" r="r" b="b"/>
            <a:pathLst>
              <a:path w="1423225" h="1296429">
                <a:moveTo>
                  <a:pt x="0" y="0"/>
                </a:moveTo>
                <a:lnTo>
                  <a:pt x="1423225" y="0"/>
                </a:lnTo>
                <a:lnTo>
                  <a:pt x="1423225" y="1296429"/>
                </a:lnTo>
                <a:lnTo>
                  <a:pt x="0" y="1296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1353960"/>
            <a:ext cx="18288000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IN" sz="9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 charset="0"/>
              </a:rPr>
              <a:t>Content</a:t>
            </a:r>
            <a:endParaRPr lang="en-US" sz="9999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yndan Write" charset="0"/>
            </a:endParaRPr>
          </a:p>
        </p:txBody>
      </p:sp>
      <p:sp>
        <p:nvSpPr>
          <p:cNvPr id="13" name="Freeform 13"/>
          <p:cNvSpPr/>
          <p:nvPr/>
        </p:nvSpPr>
        <p:spPr>
          <a:xfrm rot="-4274272">
            <a:off x="4674778" y="2047626"/>
            <a:ext cx="1423225" cy="1296429"/>
          </a:xfrm>
          <a:custGeom>
            <a:avLst/>
            <a:gdLst/>
            <a:ahLst/>
            <a:cxnLst/>
            <a:rect l="l" t="t" r="r" b="b"/>
            <a:pathLst>
              <a:path w="1423225" h="1296429">
                <a:moveTo>
                  <a:pt x="0" y="0"/>
                </a:moveTo>
                <a:lnTo>
                  <a:pt x="1423224" y="0"/>
                </a:lnTo>
                <a:lnTo>
                  <a:pt x="1423224" y="1296428"/>
                </a:lnTo>
                <a:lnTo>
                  <a:pt x="0" y="1296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/>
          <p:cNvSpPr txBox="1"/>
          <p:nvPr/>
        </p:nvSpPr>
        <p:spPr>
          <a:xfrm>
            <a:off x="5181600" y="4557742"/>
            <a:ext cx="1249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Introduction</a:t>
            </a:r>
          </a:p>
          <a:p>
            <a:pPr>
              <a:buFont typeface="Wingdings" pitchFamily="2" charset="2"/>
              <a:buChar char="v"/>
            </a:pPr>
            <a:r>
              <a:rPr lang="en-IN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Functionality</a:t>
            </a:r>
          </a:p>
          <a:p>
            <a:pPr>
              <a:buFont typeface="Wingdings" pitchFamily="2" charset="2"/>
              <a:buChar char="v"/>
            </a:pPr>
            <a:r>
              <a:rPr lang="en-IN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</a:t>
            </a:r>
          </a:p>
          <a:p>
            <a:pPr>
              <a:buFont typeface="Wingdings" pitchFamily="2" charset="2"/>
              <a:buChar char="v"/>
            </a:pPr>
            <a:r>
              <a:rPr lang="en-IN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And Disadvantages</a:t>
            </a:r>
            <a:endParaRPr lang="en-IN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itchFamily="2" charset="2"/>
              <a:buChar char="v"/>
            </a:pPr>
            <a:r>
              <a:rPr lang="en-IN" sz="4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Scope</a:t>
            </a:r>
          </a:p>
          <a:p>
            <a:endParaRPr 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20816" r="-3049" b="-20007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879673F-421D-6EAE-4128-5C1AC79494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75878" y="1472318"/>
            <a:ext cx="7736244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IN" sz="9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 charset="0"/>
              </a:rPr>
              <a:t>Introduction</a:t>
            </a:r>
            <a:endParaRPr lang="en-US" sz="9999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yndan Write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731453" y="8805889"/>
            <a:ext cx="19750906" cy="7143244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829945" y="-1459253"/>
            <a:ext cx="3189508" cy="3384093"/>
          </a:xfrm>
          <a:custGeom>
            <a:avLst/>
            <a:gdLst/>
            <a:ahLst/>
            <a:cxnLst/>
            <a:rect l="l" t="t" r="r" b="b"/>
            <a:pathLst>
              <a:path w="3189508" h="3384093">
                <a:moveTo>
                  <a:pt x="0" y="0"/>
                </a:moveTo>
                <a:lnTo>
                  <a:pt x="3189508" y="0"/>
                </a:lnTo>
                <a:lnTo>
                  <a:pt x="3189508" y="3384093"/>
                </a:lnTo>
                <a:lnTo>
                  <a:pt x="0" y="338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1552075" y="8268016"/>
            <a:ext cx="3189508" cy="3384093"/>
          </a:xfrm>
          <a:custGeom>
            <a:avLst/>
            <a:gdLst/>
            <a:ahLst/>
            <a:cxnLst/>
            <a:rect l="l" t="t" r="r" b="b"/>
            <a:pathLst>
              <a:path w="3189508" h="3384093">
                <a:moveTo>
                  <a:pt x="0" y="0"/>
                </a:moveTo>
                <a:lnTo>
                  <a:pt x="3189508" y="0"/>
                </a:lnTo>
                <a:lnTo>
                  <a:pt x="3189508" y="3384093"/>
                </a:lnTo>
                <a:lnTo>
                  <a:pt x="0" y="338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/>
          <p:cNvSpPr txBox="1"/>
          <p:nvPr/>
        </p:nvSpPr>
        <p:spPr>
          <a:xfrm>
            <a:off x="685800" y="3467100"/>
            <a:ext cx="1668780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System Is Base On python language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System Will Helps The Owner Of The Shop To Manage The Stock </a:t>
            </a:r>
            <a:r>
              <a:rPr lang="en-I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Shop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System Will Help To Store And Manage Details Of product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This System Will Also Help To Create New Bill And Make Record Of It.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This System Will Save The Time Of Owner Of The Shop.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I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I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I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264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20816" r="-3049" b="-20007"/>
            </a:stretch>
          </a:blipFill>
        </p:spPr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7ED1A186-8129-04B4-991B-E11CDF01FB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56" y="60245"/>
            <a:ext cx="18619248" cy="10312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07756" y="-38100"/>
            <a:ext cx="7736244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/>
              </a:rPr>
              <a:t>Functionality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207601" y="7502127"/>
            <a:ext cx="4080399" cy="2784873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915400" y="49530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6" y="0"/>
                </a:lnTo>
                <a:lnTo>
                  <a:pt x="749536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66800" y="647700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953510" y="0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/>
          <p:cNvSpPr txBox="1"/>
          <p:nvPr/>
        </p:nvSpPr>
        <p:spPr>
          <a:xfrm>
            <a:off x="866775" y="1860775"/>
            <a:ext cx="43910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/>
            <a:r>
              <a:rPr lang="en-US" sz="5400" b="1" u="sng" dirty="0">
                <a:solidFill>
                  <a:schemeClr val="tx2">
                    <a:lumMod val="50000"/>
                  </a:schemeClr>
                </a:solidFill>
              </a:rPr>
              <a:t>Classes</a:t>
            </a:r>
            <a:r>
              <a:rPr lang="en-US" sz="4400" b="1" dirty="0"/>
              <a:t>:</a:t>
            </a:r>
          </a:p>
          <a:p>
            <a:endParaRPr lang="en-US" sz="4400" b="1" dirty="0">
              <a:sym typeface="Wingdings" pitchFamily="2" charset="2"/>
            </a:endParaRPr>
          </a:p>
          <a:p>
            <a:endParaRPr lang="en-US" sz="4400" b="1" dirty="0">
              <a:sym typeface="Wingdings" pitchFamily="2" charset="2"/>
            </a:endParaRPr>
          </a:p>
          <a:p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515C1EC-49A8-7FDD-F784-C04DEB1ED22E}"/>
              </a:ext>
            </a:extLst>
          </p:cNvPr>
          <p:cNvSpPr txBox="1"/>
          <p:nvPr/>
        </p:nvSpPr>
        <p:spPr>
          <a:xfrm>
            <a:off x="866775" y="3293534"/>
            <a:ext cx="5867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effectLst/>
                <a:latin typeface="Consolas" panose="020B0609020204030204" pitchFamily="49" charset="0"/>
              </a:rPr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effectLst/>
                <a:latin typeface="Consolas" panose="020B0609020204030204" pitchFamily="49" charset="0"/>
              </a:rPr>
              <a:t>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err="1">
                <a:effectLst/>
                <a:latin typeface="Consolas" panose="020B0609020204030204" pitchFamily="49" charset="0"/>
              </a:rPr>
              <a:t>Tshirt</a:t>
            </a:r>
            <a:endParaRPr lang="en-IN" sz="3600" b="1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effectLst/>
                <a:latin typeface="Consolas" panose="020B0609020204030204" pitchFamily="49" charset="0"/>
              </a:rPr>
              <a:t>Shoes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effectLst/>
                <a:latin typeface="Consolas" panose="020B0609020204030204" pitchFamily="49" charset="0"/>
              </a:rPr>
              <a:t>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effectLst/>
                <a:latin typeface="Consolas" panose="020B0609020204030204" pitchFamily="49" charset="0"/>
              </a:rPr>
              <a:t>Smartwatch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effectLst/>
                <a:latin typeface="Consolas" panose="020B0609020204030204" pitchFamily="49" charset="0"/>
              </a:rPr>
              <a:t>TV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effectLst/>
                <a:latin typeface="Consolas" panose="020B0609020204030204" pitchFamily="49" charset="0"/>
              </a:rPr>
              <a:t>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b="1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91A097C-437E-7E0B-F750-76460E0D52EA}"/>
              </a:ext>
            </a:extLst>
          </p:cNvPr>
          <p:cNvSpPr txBox="1"/>
          <p:nvPr/>
        </p:nvSpPr>
        <p:spPr>
          <a:xfrm>
            <a:off x="6616936" y="1744586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Methods </a:t>
            </a:r>
            <a:endParaRPr lang="en-IN" sz="48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D1DBC99-8E7C-EA02-9985-89664BFCB67E}"/>
              </a:ext>
            </a:extLst>
          </p:cNvPr>
          <p:cNvSpPr txBox="1"/>
          <p:nvPr/>
        </p:nvSpPr>
        <p:spPr>
          <a:xfrm>
            <a:off x="6621698" y="2609987"/>
            <a:ext cx="58674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add_product_book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add_product_tshirt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add_product_shoes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add_product_pants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add_product_smartwatch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add_product_tv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display_products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display_products_book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display_products_tshir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display_products_shoes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display_products_pants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display_products_smartwatch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display_products_tv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add_to_cart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remove_from_cart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>
                <a:solidFill>
                  <a:schemeClr val="tx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display_cart</a:t>
            </a: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tx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89F2BA7-D0CF-EFFB-9D90-F60A16754545}"/>
              </a:ext>
            </a:extLst>
          </p:cNvPr>
          <p:cNvCxnSpPr>
            <a:cxnSpLocks/>
          </p:cNvCxnSpPr>
          <p:nvPr/>
        </p:nvCxnSpPr>
        <p:spPr>
          <a:xfrm>
            <a:off x="10972800" y="2784873"/>
            <a:ext cx="68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CA0F237E-1756-079D-34E2-B27E1BAA22CB}"/>
              </a:ext>
            </a:extLst>
          </p:cNvPr>
          <p:cNvCxnSpPr/>
          <p:nvPr/>
        </p:nvCxnSpPr>
        <p:spPr>
          <a:xfrm>
            <a:off x="11658600" y="2767340"/>
            <a:ext cx="0" cy="2376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D2A77D9-2B58-8FBF-B4DA-81C09F109353}"/>
              </a:ext>
            </a:extLst>
          </p:cNvPr>
          <p:cNvCxnSpPr/>
          <p:nvPr/>
        </p:nvCxnSpPr>
        <p:spPr>
          <a:xfrm flipH="1">
            <a:off x="10972800" y="4991100"/>
            <a:ext cx="68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85A78A2-41AD-0913-E30E-7B75479B4C3A}"/>
              </a:ext>
            </a:extLst>
          </p:cNvPr>
          <p:cNvSpPr txBox="1"/>
          <p:nvPr/>
        </p:nvSpPr>
        <p:spPr>
          <a:xfrm>
            <a:off x="11955840" y="369381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Admin</a:t>
            </a:r>
            <a:endParaRPr lang="en-IN" sz="2800" b="1" i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025F8506-35B4-5054-38C2-D9BFFD0A0B77}"/>
              </a:ext>
            </a:extLst>
          </p:cNvPr>
          <p:cNvCxnSpPr>
            <a:cxnSpLocks/>
          </p:cNvCxnSpPr>
          <p:nvPr/>
        </p:nvCxnSpPr>
        <p:spPr>
          <a:xfrm>
            <a:off x="11955698" y="5448300"/>
            <a:ext cx="68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50EEB514-2372-9349-4D4C-31FF003D34A7}"/>
              </a:ext>
            </a:extLst>
          </p:cNvPr>
          <p:cNvCxnSpPr>
            <a:cxnSpLocks/>
          </p:cNvCxnSpPr>
          <p:nvPr/>
        </p:nvCxnSpPr>
        <p:spPr>
          <a:xfrm>
            <a:off x="12665311" y="5448300"/>
            <a:ext cx="0" cy="396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074E145-3A04-E97E-61CF-71150563A23B}"/>
              </a:ext>
            </a:extLst>
          </p:cNvPr>
          <p:cNvCxnSpPr>
            <a:cxnSpLocks/>
          </p:cNvCxnSpPr>
          <p:nvPr/>
        </p:nvCxnSpPr>
        <p:spPr>
          <a:xfrm>
            <a:off x="11955698" y="9382125"/>
            <a:ext cx="685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4CA46A6-CEFB-4915-A000-61F04A3516B8}"/>
              </a:ext>
            </a:extLst>
          </p:cNvPr>
          <p:cNvSpPr txBox="1"/>
          <p:nvPr/>
        </p:nvSpPr>
        <p:spPr>
          <a:xfrm>
            <a:off x="13072198" y="6473457"/>
            <a:ext cx="28955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Customer </a:t>
            </a:r>
            <a:endParaRPr lang="en-IN" sz="2800" b="1" i="1" dirty="0"/>
          </a:p>
          <a:p>
            <a:endParaRPr lang="en-IN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97" y="-85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20816" r="-3049" b="-20007"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56C0E92-BAB8-C648-4780-A4CC3C256C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112" y="0"/>
            <a:ext cx="22167111" cy="97288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29200" y="232793"/>
            <a:ext cx="7736244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 charset="0"/>
              </a:rPr>
              <a:t>Advantages</a:t>
            </a:r>
          </a:p>
        </p:txBody>
      </p:sp>
      <p:sp>
        <p:nvSpPr>
          <p:cNvPr id="20" name="Freeform 20"/>
          <p:cNvSpPr/>
          <p:nvPr/>
        </p:nvSpPr>
        <p:spPr>
          <a:xfrm>
            <a:off x="-731453" y="8805889"/>
            <a:ext cx="19750906" cy="7143244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829945" y="-1459253"/>
            <a:ext cx="3189508" cy="3384093"/>
          </a:xfrm>
          <a:custGeom>
            <a:avLst/>
            <a:gdLst/>
            <a:ahLst/>
            <a:cxnLst/>
            <a:rect l="l" t="t" r="r" b="b"/>
            <a:pathLst>
              <a:path w="3189508" h="3384093">
                <a:moveTo>
                  <a:pt x="0" y="0"/>
                </a:moveTo>
                <a:lnTo>
                  <a:pt x="3189508" y="0"/>
                </a:lnTo>
                <a:lnTo>
                  <a:pt x="3189508" y="3384093"/>
                </a:lnTo>
                <a:lnTo>
                  <a:pt x="0" y="338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1552075" y="8268016"/>
            <a:ext cx="3189508" cy="3384093"/>
          </a:xfrm>
          <a:custGeom>
            <a:avLst/>
            <a:gdLst/>
            <a:ahLst/>
            <a:cxnLst/>
            <a:rect l="l" t="t" r="r" b="b"/>
            <a:pathLst>
              <a:path w="3189508" h="3384093">
                <a:moveTo>
                  <a:pt x="0" y="0"/>
                </a:moveTo>
                <a:lnTo>
                  <a:pt x="3189508" y="0"/>
                </a:lnTo>
                <a:lnTo>
                  <a:pt x="3189508" y="3384093"/>
                </a:lnTo>
                <a:lnTo>
                  <a:pt x="0" y="338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9F0DF7-A704-1534-5BFE-3281D0DF94A0}"/>
              </a:ext>
            </a:extLst>
          </p:cNvPr>
          <p:cNvSpPr txBox="1"/>
          <p:nvPr/>
        </p:nvSpPr>
        <p:spPr>
          <a:xfrm>
            <a:off x="2438400" y="3058656"/>
            <a:ext cx="13411200" cy="530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4800" b="1" i="1" dirty="0">
                <a:solidFill>
                  <a:schemeClr val="tx2">
                    <a:lumMod val="50000"/>
                  </a:schemeClr>
                </a:solidFill>
                <a:latin typeface="Eras Bold ITC" pitchFamily="34" charset="0"/>
              </a:rPr>
              <a:t>User Friendly.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endParaRPr lang="en-US" sz="4800" b="1" i="1" dirty="0">
              <a:solidFill>
                <a:schemeClr val="tx2">
                  <a:lumMod val="50000"/>
                </a:schemeClr>
              </a:solidFill>
              <a:latin typeface="Eras Bold ITC" pitchFamily="34" charset="0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4800" b="1" i="1" dirty="0">
                <a:solidFill>
                  <a:schemeClr val="tx2">
                    <a:lumMod val="50000"/>
                  </a:schemeClr>
                </a:solidFill>
                <a:latin typeface="Eras Bold ITC" pitchFamily="34" charset="0"/>
              </a:rPr>
              <a:t>Variety of functions used.</a:t>
            </a:r>
            <a:endParaRPr lang="en-US" sz="4800" b="1" i="1" dirty="0">
              <a:solidFill>
                <a:schemeClr val="tx2">
                  <a:lumMod val="50000"/>
                </a:schemeClr>
              </a:solidFill>
              <a:effectLst/>
              <a:latin typeface="Eras Bold ITC" pitchFamily="34" charset="0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endParaRPr lang="en-US" sz="4800" b="1" i="1" dirty="0">
              <a:solidFill>
                <a:schemeClr val="tx2">
                  <a:lumMod val="50000"/>
                </a:schemeClr>
              </a:solidFill>
              <a:effectLst/>
              <a:latin typeface="Eras Bold ITC" pitchFamily="34" charset="0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4800" b="1" i="1" dirty="0">
                <a:solidFill>
                  <a:schemeClr val="tx2">
                    <a:lumMod val="50000"/>
                  </a:schemeClr>
                </a:solidFill>
                <a:latin typeface="Eras Bold ITC" pitchFamily="34" charset="0"/>
              </a:rPr>
              <a:t>Well Structured.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endParaRPr lang="en-US" sz="4800" b="1" i="1" dirty="0">
              <a:solidFill>
                <a:schemeClr val="tx2">
                  <a:lumMod val="50000"/>
                </a:schemeClr>
              </a:solidFill>
              <a:latin typeface="Eras Bold ITC" pitchFamily="34" charset="0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4800" b="1" i="1" dirty="0">
                <a:solidFill>
                  <a:schemeClr val="tx2">
                    <a:lumMod val="50000"/>
                  </a:schemeClr>
                </a:solidFill>
                <a:latin typeface="Eras Bold ITC" pitchFamily="34" charset="0"/>
              </a:rPr>
              <a:t>Easy to manage the stocks. 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endParaRPr lang="en-US" sz="4800" b="1" i="1" dirty="0">
              <a:solidFill>
                <a:schemeClr val="tx2">
                  <a:lumMod val="50000"/>
                </a:schemeClr>
              </a:solidFill>
              <a:effectLst/>
              <a:latin typeface="Eras Bold ITC" pitchFamily="34" charset="0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4800" b="1" i="1" dirty="0">
                <a:solidFill>
                  <a:schemeClr val="tx2">
                    <a:lumMod val="50000"/>
                  </a:schemeClr>
                </a:solidFill>
                <a:latin typeface="Eras Bold ITC" pitchFamily="34" charset="0"/>
              </a:rPr>
              <a:t>Easy to update stock and generate bill</a:t>
            </a:r>
          </a:p>
          <a:p>
            <a:endParaRPr lang="en-IN" sz="4800" b="1" i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IN" sz="28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97" y="-85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20816" r="-3049" b="-20007"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56C0E92-BAB8-C648-4780-A4CC3C256C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891" y="114300"/>
            <a:ext cx="22167111" cy="97288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29200" y="232793"/>
            <a:ext cx="7736244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IN" sz="9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 charset="0"/>
              </a:rPr>
              <a:t>D</a:t>
            </a:r>
            <a:r>
              <a:rPr lang="en-IN" sz="9600" b="1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 charset="0"/>
              </a:rPr>
              <a:t>isadvantages</a:t>
            </a:r>
            <a:endParaRPr lang="en-US" sz="9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yndan Write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731453" y="8805889"/>
            <a:ext cx="19750906" cy="7143244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829945" y="-1459253"/>
            <a:ext cx="3189508" cy="3384093"/>
          </a:xfrm>
          <a:custGeom>
            <a:avLst/>
            <a:gdLst/>
            <a:ahLst/>
            <a:cxnLst/>
            <a:rect l="l" t="t" r="r" b="b"/>
            <a:pathLst>
              <a:path w="3189508" h="3384093">
                <a:moveTo>
                  <a:pt x="0" y="0"/>
                </a:moveTo>
                <a:lnTo>
                  <a:pt x="3189508" y="0"/>
                </a:lnTo>
                <a:lnTo>
                  <a:pt x="3189508" y="3384093"/>
                </a:lnTo>
                <a:lnTo>
                  <a:pt x="0" y="338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1552075" y="8268016"/>
            <a:ext cx="3189508" cy="3384093"/>
          </a:xfrm>
          <a:custGeom>
            <a:avLst/>
            <a:gdLst/>
            <a:ahLst/>
            <a:cxnLst/>
            <a:rect l="l" t="t" r="r" b="b"/>
            <a:pathLst>
              <a:path w="3189508" h="3384093">
                <a:moveTo>
                  <a:pt x="0" y="0"/>
                </a:moveTo>
                <a:lnTo>
                  <a:pt x="3189508" y="0"/>
                </a:lnTo>
                <a:lnTo>
                  <a:pt x="3189508" y="3384093"/>
                </a:lnTo>
                <a:lnTo>
                  <a:pt x="0" y="33840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D9F0DF7-A704-1534-5BFE-3281D0DF94A0}"/>
              </a:ext>
            </a:extLst>
          </p:cNvPr>
          <p:cNvSpPr txBox="1"/>
          <p:nvPr/>
        </p:nvSpPr>
        <p:spPr>
          <a:xfrm>
            <a:off x="2191722" y="4076700"/>
            <a:ext cx="13411200" cy="2767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IN" sz="4800" b="1" i="1" dirty="0" smtClean="0">
                <a:solidFill>
                  <a:schemeClr val="tx2">
                    <a:lumMod val="50000"/>
                  </a:schemeClr>
                </a:solidFill>
                <a:latin typeface="Cooper Black" pitchFamily="18" charset="0"/>
              </a:rPr>
              <a:t>No Security  Features</a:t>
            </a:r>
            <a:endParaRPr lang="en-US" sz="4800" b="1" i="1" dirty="0">
              <a:solidFill>
                <a:schemeClr val="tx2">
                  <a:lumMod val="50000"/>
                </a:schemeClr>
              </a:solidFill>
              <a:latin typeface="Cooper Black" pitchFamily="18" charset="0"/>
            </a:endParaRP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endParaRPr lang="en-US" sz="4800" b="1" i="1" dirty="0">
              <a:solidFill>
                <a:schemeClr val="tx2">
                  <a:lumMod val="50000"/>
                </a:schemeClr>
              </a:solidFill>
              <a:latin typeface="Cooper Black" pitchFamily="18" charset="0"/>
            </a:endParaRPr>
          </a:p>
          <a:p>
            <a:pPr marL="82549" indent="-269875" algn="just">
              <a:lnSpc>
                <a:spcPts val="3499"/>
              </a:lnSpc>
              <a:buFont typeface="Arial"/>
              <a:buChar char="•"/>
            </a:pPr>
            <a:r>
              <a:rPr lang="en-IN" sz="4800" b="1" i="1" dirty="0" smtClean="0">
                <a:solidFill>
                  <a:schemeClr val="tx2">
                    <a:lumMod val="50000"/>
                  </a:schemeClr>
                </a:solidFill>
                <a:effectLst/>
                <a:latin typeface="Cooper Black" pitchFamily="18" charset="0"/>
              </a:rPr>
              <a:t>Larger Data may slow Performance</a:t>
            </a:r>
          </a:p>
          <a:p>
            <a:pPr marL="82549" indent="-269875" algn="just">
              <a:lnSpc>
                <a:spcPts val="3499"/>
              </a:lnSpc>
              <a:buFont typeface="Arial"/>
              <a:buChar char="•"/>
            </a:pPr>
            <a:endParaRPr lang="en-IN" sz="4800" b="1" i="1" dirty="0" smtClean="0">
              <a:solidFill>
                <a:schemeClr val="tx2">
                  <a:lumMod val="50000"/>
                </a:schemeClr>
              </a:solidFill>
              <a:effectLst/>
              <a:latin typeface="Cooper Black" pitchFamily="18" charset="0"/>
            </a:endParaRPr>
          </a:p>
          <a:p>
            <a:pPr marL="82549" indent="-269875" algn="just">
              <a:lnSpc>
                <a:spcPts val="3499"/>
              </a:lnSpc>
              <a:buFont typeface="Arial"/>
              <a:buChar char="•"/>
            </a:pPr>
            <a:r>
              <a:rPr lang="en-IN" sz="4800" b="1" i="1" dirty="0" smtClean="0">
                <a:solidFill>
                  <a:schemeClr val="tx2">
                    <a:lumMod val="50000"/>
                  </a:schemeClr>
                </a:solidFill>
                <a:latin typeface="Cooper Black" pitchFamily="18" charset="0"/>
              </a:rPr>
              <a:t>Need Knowledge to solve error</a:t>
            </a:r>
            <a:endParaRPr lang="en-IN" sz="4800" b="1" i="1" dirty="0">
              <a:solidFill>
                <a:schemeClr val="tx2">
                  <a:lumMod val="50000"/>
                </a:schemeClr>
              </a:solidFill>
              <a:latin typeface="Cooper Black" pitchFamily="18" charset="0"/>
            </a:endParaRPr>
          </a:p>
          <a:p>
            <a:endParaRPr lang="en-IN" sz="28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E31008C-4D13-FF66-431E-0171F6CC20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127000"/>
            <a:ext cx="18288000" cy="10160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69656" y="1942814"/>
            <a:ext cx="7736244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/>
              </a:rPr>
              <a:t>Future Scope</a:t>
            </a:r>
          </a:p>
        </p:txBody>
      </p:sp>
      <p:sp>
        <p:nvSpPr>
          <p:cNvPr id="17" name="Freeform 17"/>
          <p:cNvSpPr/>
          <p:nvPr/>
        </p:nvSpPr>
        <p:spPr>
          <a:xfrm>
            <a:off x="7103800" y="8314229"/>
            <a:ext cx="4080399" cy="2784873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372600" y="247650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6" y="0"/>
                </a:lnTo>
                <a:lnTo>
                  <a:pt x="749536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81000" y="2628900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953510" y="342900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/>
          <p:cNvSpPr txBox="1"/>
          <p:nvPr/>
        </p:nvSpPr>
        <p:spPr>
          <a:xfrm>
            <a:off x="1752600" y="4272826"/>
            <a:ext cx="1470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 AI &amp; Machine Learning as improvement.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Enhance Security.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Concurrency Control.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Improve Efficiency.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 GUI for provide better experience.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4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20816" r="-3049" b="-200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31453" y="1571878"/>
            <a:ext cx="19750906" cy="7143244"/>
          </a:xfrm>
          <a:custGeom>
            <a:avLst/>
            <a:gdLst/>
            <a:ahLst/>
            <a:cxnLst/>
            <a:rect l="l" t="t" r="r" b="b"/>
            <a:pathLst>
              <a:path w="19750906" h="7143244">
                <a:moveTo>
                  <a:pt x="0" y="0"/>
                </a:moveTo>
                <a:lnTo>
                  <a:pt x="19750906" y="0"/>
                </a:lnTo>
                <a:lnTo>
                  <a:pt x="19750906" y="7143244"/>
                </a:lnTo>
                <a:lnTo>
                  <a:pt x="0" y="714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16375">
            <a:off x="6272204" y="2452429"/>
            <a:ext cx="5936007" cy="5104966"/>
          </a:xfrm>
          <a:custGeom>
            <a:avLst/>
            <a:gdLst/>
            <a:ahLst/>
            <a:cxnLst/>
            <a:rect l="l" t="t" r="r" b="b"/>
            <a:pathLst>
              <a:path w="5936007" h="5104966">
                <a:moveTo>
                  <a:pt x="0" y="0"/>
                </a:moveTo>
                <a:lnTo>
                  <a:pt x="5936007" y="0"/>
                </a:lnTo>
                <a:lnTo>
                  <a:pt x="5936007" y="5104966"/>
                </a:lnTo>
                <a:lnTo>
                  <a:pt x="0" y="5104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62600" y="3314700"/>
            <a:ext cx="7229940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57"/>
              </a:lnSpc>
            </a:pPr>
            <a:r>
              <a:rPr lang="en-US" sz="13218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yndan Write" charset="0"/>
              </a:rPr>
              <a:t>Thank you!</a:t>
            </a:r>
          </a:p>
        </p:txBody>
      </p:sp>
      <p:sp>
        <p:nvSpPr>
          <p:cNvPr id="6" name="Freeform 6"/>
          <p:cNvSpPr/>
          <p:nvPr/>
        </p:nvSpPr>
        <p:spPr>
          <a:xfrm rot="-7071524">
            <a:off x="3896019" y="6110207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940469">
            <a:off x="12074896" y="3002691"/>
            <a:ext cx="1890776" cy="1200643"/>
          </a:xfrm>
          <a:custGeom>
            <a:avLst/>
            <a:gdLst/>
            <a:ahLst/>
            <a:cxnLst/>
            <a:rect l="l" t="t" r="r" b="b"/>
            <a:pathLst>
              <a:path w="1890776" h="1200643">
                <a:moveTo>
                  <a:pt x="0" y="0"/>
                </a:moveTo>
                <a:lnTo>
                  <a:pt x="1890776" y="0"/>
                </a:lnTo>
                <a:lnTo>
                  <a:pt x="1890776" y="1200643"/>
                </a:lnTo>
                <a:lnTo>
                  <a:pt x="0" y="120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402305" y="6990300"/>
            <a:ext cx="749536" cy="952066"/>
          </a:xfrm>
          <a:custGeom>
            <a:avLst/>
            <a:gdLst/>
            <a:ahLst/>
            <a:cxnLst/>
            <a:rect l="l" t="t" r="r" b="b"/>
            <a:pathLst>
              <a:path w="749536" h="952066">
                <a:moveTo>
                  <a:pt x="0" y="0"/>
                </a:moveTo>
                <a:lnTo>
                  <a:pt x="749535" y="0"/>
                </a:lnTo>
                <a:lnTo>
                  <a:pt x="749535" y="952066"/>
                </a:lnTo>
                <a:lnTo>
                  <a:pt x="0" y="952066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07953" y="7815778"/>
            <a:ext cx="473665" cy="601653"/>
          </a:xfrm>
          <a:custGeom>
            <a:avLst/>
            <a:gdLst/>
            <a:ahLst/>
            <a:cxnLst/>
            <a:rect l="l" t="t" r="r" b="b"/>
            <a:pathLst>
              <a:path w="473665" h="601653">
                <a:moveTo>
                  <a:pt x="0" y="0"/>
                </a:moveTo>
                <a:lnTo>
                  <a:pt x="473665" y="0"/>
                </a:lnTo>
                <a:lnTo>
                  <a:pt x="473665" y="601653"/>
                </a:lnTo>
                <a:lnTo>
                  <a:pt x="0" y="60165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225019">
            <a:off x="1510424" y="1727017"/>
            <a:ext cx="945645" cy="890626"/>
          </a:xfrm>
          <a:custGeom>
            <a:avLst/>
            <a:gdLst/>
            <a:ahLst/>
            <a:cxnLst/>
            <a:rect l="l" t="t" r="r" b="b"/>
            <a:pathLst>
              <a:path w="945645" h="890626">
                <a:moveTo>
                  <a:pt x="0" y="0"/>
                </a:moveTo>
                <a:lnTo>
                  <a:pt x="945646" y="0"/>
                </a:lnTo>
                <a:lnTo>
                  <a:pt x="945646" y="890626"/>
                </a:lnTo>
                <a:lnTo>
                  <a:pt x="0" y="890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66975" y="8200599"/>
            <a:ext cx="4080399" cy="2784873"/>
          </a:xfrm>
          <a:custGeom>
            <a:avLst/>
            <a:gdLst/>
            <a:ahLst/>
            <a:cxnLst/>
            <a:rect l="l" t="t" r="r" b="b"/>
            <a:pathLst>
              <a:path w="4080399" h="2784873">
                <a:moveTo>
                  <a:pt x="0" y="0"/>
                </a:moveTo>
                <a:lnTo>
                  <a:pt x="4080400" y="0"/>
                </a:lnTo>
                <a:lnTo>
                  <a:pt x="4080400" y="2784873"/>
                </a:lnTo>
                <a:lnTo>
                  <a:pt x="0" y="2784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261551" y="1531976"/>
            <a:ext cx="3757902" cy="922394"/>
          </a:xfrm>
          <a:custGeom>
            <a:avLst/>
            <a:gdLst/>
            <a:ahLst/>
            <a:cxnLst/>
            <a:rect l="l" t="t" r="r" b="b"/>
            <a:pathLst>
              <a:path w="3757902" h="922394">
                <a:moveTo>
                  <a:pt x="0" y="0"/>
                </a:moveTo>
                <a:lnTo>
                  <a:pt x="3757902" y="0"/>
                </a:lnTo>
                <a:lnTo>
                  <a:pt x="3757902" y="922394"/>
                </a:lnTo>
                <a:lnTo>
                  <a:pt x="0" y="9223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37535" y="3963658"/>
            <a:ext cx="1669640" cy="1897318"/>
          </a:xfrm>
          <a:custGeom>
            <a:avLst/>
            <a:gdLst/>
            <a:ahLst/>
            <a:cxnLst/>
            <a:rect l="l" t="t" r="r" b="b"/>
            <a:pathLst>
              <a:path w="1669640" h="1897318">
                <a:moveTo>
                  <a:pt x="0" y="0"/>
                </a:moveTo>
                <a:lnTo>
                  <a:pt x="1669640" y="0"/>
                </a:lnTo>
                <a:lnTo>
                  <a:pt x="1669640" y="1897318"/>
                </a:lnTo>
                <a:lnTo>
                  <a:pt x="0" y="18973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065121" y="630103"/>
            <a:ext cx="2670523" cy="1542227"/>
          </a:xfrm>
          <a:custGeom>
            <a:avLst/>
            <a:gdLst/>
            <a:ahLst/>
            <a:cxnLst/>
            <a:rect l="l" t="t" r="r" b="b"/>
            <a:pathLst>
              <a:path w="2670523" h="1542227">
                <a:moveTo>
                  <a:pt x="0" y="0"/>
                </a:moveTo>
                <a:lnTo>
                  <a:pt x="2670524" y="0"/>
                </a:lnTo>
                <a:lnTo>
                  <a:pt x="2670524" y="1542227"/>
                </a:lnTo>
                <a:lnTo>
                  <a:pt x="0" y="15422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141254" y="7815778"/>
            <a:ext cx="3878199" cy="4114800"/>
          </a:xfrm>
          <a:custGeom>
            <a:avLst/>
            <a:gdLst/>
            <a:ahLst/>
            <a:cxnLst/>
            <a:rect l="l" t="t" r="r" b="b"/>
            <a:pathLst>
              <a:path w="3878199" h="4114800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067815" y="828716"/>
            <a:ext cx="2334490" cy="1625654"/>
          </a:xfrm>
          <a:custGeom>
            <a:avLst/>
            <a:gdLst/>
            <a:ahLst/>
            <a:cxnLst/>
            <a:rect l="l" t="t" r="r" b="b"/>
            <a:pathLst>
              <a:path w="2334490" h="1625654">
                <a:moveTo>
                  <a:pt x="0" y="0"/>
                </a:moveTo>
                <a:lnTo>
                  <a:pt x="2334490" y="0"/>
                </a:lnTo>
                <a:lnTo>
                  <a:pt x="2334490" y="1625654"/>
                </a:lnTo>
                <a:lnTo>
                  <a:pt x="0" y="16256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080354" y="3730884"/>
            <a:ext cx="3056045" cy="2979644"/>
          </a:xfrm>
          <a:custGeom>
            <a:avLst/>
            <a:gdLst/>
            <a:ahLst/>
            <a:cxnLst/>
            <a:rect l="l" t="t" r="r" b="b"/>
            <a:pathLst>
              <a:path w="3056045" h="2979644">
                <a:moveTo>
                  <a:pt x="0" y="0"/>
                </a:moveTo>
                <a:lnTo>
                  <a:pt x="3056045" y="0"/>
                </a:lnTo>
                <a:lnTo>
                  <a:pt x="3056045" y="2979645"/>
                </a:lnTo>
                <a:lnTo>
                  <a:pt x="0" y="29796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204</Words>
  <Application>Microsoft Office PowerPoint</Application>
  <PresentationFormat>Custom</PresentationFormat>
  <Paragraphs>74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Eras Bold ITC</vt:lpstr>
      <vt:lpstr>Consolas</vt:lpstr>
      <vt:lpstr>Bryndan Write</vt:lpstr>
      <vt:lpstr>Cooper Black</vt:lpstr>
      <vt:lpstr>Wingdings</vt:lpstr>
      <vt:lpstr>Bryndan Write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Doodle Thesis Defense Presentation</dc:title>
  <dc:creator>manishbhai</dc:creator>
  <cp:lastModifiedBy>manishbhai</cp:lastModifiedBy>
  <cp:revision>16</cp:revision>
  <dcterms:created xsi:type="dcterms:W3CDTF">2006-08-16T00:00:00Z</dcterms:created>
  <dcterms:modified xsi:type="dcterms:W3CDTF">2024-04-05T01:21:14Z</dcterms:modified>
  <dc:identifier>DAFwd5Gx79w</dc:identifier>
</cp:coreProperties>
</file>